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DB09-5CE3-4112-A994-155EB8245E03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016C-E603-4E57-8EB8-DB0CC2880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381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DB09-5CE3-4112-A994-155EB8245E03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016C-E603-4E57-8EB8-DB0CC2880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908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DB09-5CE3-4112-A994-155EB8245E03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016C-E603-4E57-8EB8-DB0CC2880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585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DB09-5CE3-4112-A994-155EB8245E03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016C-E603-4E57-8EB8-DB0CC2880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739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DB09-5CE3-4112-A994-155EB8245E03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016C-E603-4E57-8EB8-DB0CC2880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678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DB09-5CE3-4112-A994-155EB8245E03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016C-E603-4E57-8EB8-DB0CC2880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797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DB09-5CE3-4112-A994-155EB8245E03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016C-E603-4E57-8EB8-DB0CC2880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228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DB09-5CE3-4112-A994-155EB8245E03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016C-E603-4E57-8EB8-DB0CC2880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662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DB09-5CE3-4112-A994-155EB8245E03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016C-E603-4E57-8EB8-DB0CC2880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617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DB09-5CE3-4112-A994-155EB8245E03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016C-E603-4E57-8EB8-DB0CC2880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879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DB09-5CE3-4112-A994-155EB8245E03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016C-E603-4E57-8EB8-DB0CC2880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011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8DB09-5CE3-4112-A994-155EB8245E03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2016C-E603-4E57-8EB8-DB0CC2880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2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Berlin Sans FB Demi" panose="020E0802020502020306" pitchFamily="34" charset="0"/>
              </a:rPr>
              <a:t>Tell your partner whether you like or don’t like each of the activities pictured below</a:t>
            </a:r>
            <a:endParaRPr lang="en-US" sz="3200" dirty="0">
              <a:latin typeface="Berlin Sans FB Demi" panose="020E0802020502020306" pitchFamily="34" charset="0"/>
            </a:endParaRPr>
          </a:p>
        </p:txBody>
      </p:sp>
      <p:pic>
        <p:nvPicPr>
          <p:cNvPr id="1026" name="Picture 2" descr="http://www.getcashforcomics.com/media/images/common/comic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51" y="2186199"/>
            <a:ext cx="2956114" cy="29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865" y="1657415"/>
            <a:ext cx="3309396" cy="22081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2261" y="806756"/>
            <a:ext cx="2238375" cy="2857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285" y="4244453"/>
            <a:ext cx="3187037" cy="23178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6268" y="4159722"/>
            <a:ext cx="3316407" cy="248730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12742" y="1077218"/>
            <a:ext cx="3351962" cy="223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5181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Berlin Sans FB Demi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2015-12-01T12:43:19Z</dcterms:created>
  <dcterms:modified xsi:type="dcterms:W3CDTF">2015-12-01T12:43:40Z</dcterms:modified>
</cp:coreProperties>
</file>